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2.xml" ContentType="application/vnd.openxmlformats-officedocument.presentationml.slide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Default Extension="xml" ContentType="application/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3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Default Extension="jpeg" ContentType="image/jpeg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71" r:id="rId11"/>
    <p:sldId id="272" r:id="rId12"/>
    <p:sldId id="273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8636" autoAdjust="0"/>
    <p:restoredTop sz="94660"/>
  </p:normalViewPr>
  <p:slideViewPr>
    <p:cSldViewPr snapToObjects="1">
      <p:cViewPr varScale="1">
        <p:scale>
          <a:sx n="83" d="100"/>
          <a:sy n="83" d="100"/>
        </p:scale>
        <p:origin x="-112" y="-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9" Type="http://schemas.openxmlformats.org/officeDocument/2006/relationships/slide" Target="slides/slide1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52DA-EC9C-4798-A956-5C5A779D49CF}" type="datetimeFigureOut">
              <a:rPr lang="en-US" smtClean="0"/>
              <a:pPr/>
              <a:t>1/19/10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657F9-A4C7-492F-930C-D3108E02BAE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52DA-EC9C-4798-A956-5C5A779D49CF}" type="datetimeFigureOut">
              <a:rPr lang="en-US" smtClean="0"/>
              <a:pPr/>
              <a:t>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657F9-A4C7-492F-930C-D3108E02B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52DA-EC9C-4798-A956-5C5A779D49CF}" type="datetimeFigureOut">
              <a:rPr lang="en-US" smtClean="0"/>
              <a:pPr/>
              <a:t>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657F9-A4C7-492F-930C-D3108E02B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52DA-EC9C-4798-A956-5C5A779D49CF}" type="datetimeFigureOut">
              <a:rPr lang="en-US" smtClean="0"/>
              <a:pPr/>
              <a:t>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657F9-A4C7-492F-930C-D3108E02B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52DA-EC9C-4798-A956-5C5A779D49CF}" type="datetimeFigureOut">
              <a:rPr lang="en-US" smtClean="0"/>
              <a:pPr/>
              <a:t>1/19/10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D9657F9-A4C7-492F-930C-D3108E02B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52DA-EC9C-4798-A956-5C5A779D49CF}" type="datetimeFigureOut">
              <a:rPr lang="en-US" smtClean="0"/>
              <a:pPr/>
              <a:t>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657F9-A4C7-492F-930C-D3108E02B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52DA-EC9C-4798-A956-5C5A779D49CF}" type="datetimeFigureOut">
              <a:rPr lang="en-US" smtClean="0"/>
              <a:pPr/>
              <a:t>1/19/10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657F9-A4C7-492F-930C-D3108E02B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52DA-EC9C-4798-A956-5C5A779D49CF}" type="datetimeFigureOut">
              <a:rPr lang="en-US" smtClean="0"/>
              <a:pPr/>
              <a:t>1/19/10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657F9-A4C7-492F-930C-D3108E02B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52DA-EC9C-4798-A956-5C5A779D49CF}" type="datetimeFigureOut">
              <a:rPr lang="en-US" smtClean="0"/>
              <a:pPr/>
              <a:t>1/19/10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657F9-A4C7-492F-930C-D3108E02B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52DA-EC9C-4798-A956-5C5A779D49CF}" type="datetimeFigureOut">
              <a:rPr lang="en-US" smtClean="0"/>
              <a:pPr/>
              <a:t>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657F9-A4C7-492F-930C-D3108E02B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52DA-EC9C-4798-A956-5C5A779D49CF}" type="datetimeFigureOut">
              <a:rPr lang="en-US" smtClean="0"/>
              <a:pPr/>
              <a:t>1/19/10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657F9-A4C7-492F-930C-D3108E02B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EA552DA-EC9C-4798-A956-5C5A779D49CF}" type="datetimeFigureOut">
              <a:rPr lang="en-US" smtClean="0"/>
              <a:pPr/>
              <a:t>1/19/10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D9657F9-A4C7-492F-930C-D3108E02BA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914400"/>
          <a:ext cx="5486400" cy="356616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828800"/>
                <a:gridCol w="1828800"/>
                <a:gridCol w="1828800"/>
              </a:tblGrid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+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3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6</a:t>
                      </a:r>
                      <a:endParaRPr lang="en-US" sz="7200" dirty="0"/>
                    </a:p>
                  </a:txBody>
                  <a:tcPr/>
                </a:tc>
              </a:tr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3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6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7</a:t>
                      </a:r>
                      <a:endParaRPr lang="en-US" sz="7200" dirty="0"/>
                    </a:p>
                  </a:txBody>
                  <a:tcPr/>
                </a:tc>
              </a:tr>
              <a:tr h="975360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3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9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8</a:t>
                      </a:r>
                      <a:endParaRPr lang="en-US" sz="7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5187236" y="2305776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Oval 5"/>
          <p:cNvSpPr/>
          <p:nvPr/>
        </p:nvSpPr>
        <p:spPr>
          <a:xfrm>
            <a:off x="1524000" y="3505200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Oval 6"/>
          <p:cNvSpPr/>
          <p:nvPr/>
        </p:nvSpPr>
        <p:spPr>
          <a:xfrm>
            <a:off x="3398378" y="2305776"/>
            <a:ext cx="822960" cy="822960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  </a:t>
            </a:r>
            <a:r>
              <a:rPr lang="en-US" sz="3600" dirty="0" smtClean="0"/>
              <a:t>a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1066800"/>
          <a:ext cx="76962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00"/>
                <a:gridCol w="2565400"/>
                <a:gridCol w="2565400"/>
              </a:tblGrid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-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9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3</a:t>
                      </a:r>
                      <a:endParaRPr lang="en-US" sz="9200" dirty="0"/>
                    </a:p>
                  </a:txBody>
                  <a:tcPr/>
                </a:tc>
              </a:tr>
              <a:tr h="1185333">
                <a:tc>
                  <a:txBody>
                    <a:bodyPr/>
                    <a:lstStyle/>
                    <a:p>
                      <a:r>
                        <a:rPr lang="en-US" sz="9200" baseline="0" dirty="0" smtClean="0"/>
                        <a:t>13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4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10</a:t>
                      </a:r>
                      <a:endParaRPr lang="en-US" sz="9200" dirty="0"/>
                    </a:p>
                  </a:txBody>
                  <a:tcPr/>
                </a:tc>
              </a:tr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21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12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18</a:t>
                      </a:r>
                      <a:endParaRPr lang="en-US" sz="9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5791200" y="2630913"/>
            <a:ext cx="1564113" cy="1564113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/>
          </a:p>
        </p:txBody>
      </p:sp>
      <p:sp>
        <p:nvSpPr>
          <p:cNvPr id="8" name="Oval 7"/>
          <p:cNvSpPr/>
          <p:nvPr/>
        </p:nvSpPr>
        <p:spPr>
          <a:xfrm>
            <a:off x="5707181" y="4195026"/>
            <a:ext cx="1648132" cy="1648132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900" smtClean="0"/>
              <a:t>  A</a:t>
            </a:r>
            <a:endParaRPr lang="en-US" sz="4900" dirty="0"/>
          </a:p>
        </p:txBody>
      </p:sp>
      <p:sp>
        <p:nvSpPr>
          <p:cNvPr id="9" name="Oval 8"/>
          <p:cNvSpPr/>
          <p:nvPr/>
        </p:nvSpPr>
        <p:spPr>
          <a:xfrm>
            <a:off x="3048000" y="1066800"/>
            <a:ext cx="1564113" cy="1564113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/>
          </a:p>
        </p:txBody>
      </p:sp>
      <p:sp>
        <p:nvSpPr>
          <p:cNvPr id="16" name="Oval 15"/>
          <p:cNvSpPr/>
          <p:nvPr/>
        </p:nvSpPr>
        <p:spPr>
          <a:xfrm>
            <a:off x="762000" y="4195026"/>
            <a:ext cx="1732716" cy="1561577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 smtClean="0"/>
          </a:p>
          <a:p>
            <a:pPr algn="ctr"/>
            <a:endParaRPr lang="en-US" sz="4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1066800"/>
          <a:ext cx="76962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00"/>
                <a:gridCol w="2565400"/>
                <a:gridCol w="2565400"/>
              </a:tblGrid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X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4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8</a:t>
                      </a:r>
                      <a:endParaRPr lang="en-US" sz="9200" dirty="0"/>
                    </a:p>
                  </a:txBody>
                  <a:tcPr/>
                </a:tc>
              </a:tr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4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16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32</a:t>
                      </a:r>
                      <a:endParaRPr lang="en-US" sz="9200" dirty="0"/>
                    </a:p>
                  </a:txBody>
                  <a:tcPr/>
                </a:tc>
              </a:tr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9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36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72</a:t>
                      </a:r>
                      <a:endParaRPr lang="en-US" sz="9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3332743" y="3983247"/>
            <a:ext cx="1564113" cy="1564113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/>
          </a:p>
        </p:txBody>
      </p:sp>
      <p:sp>
        <p:nvSpPr>
          <p:cNvPr id="8" name="Oval 7"/>
          <p:cNvSpPr/>
          <p:nvPr/>
        </p:nvSpPr>
        <p:spPr>
          <a:xfrm>
            <a:off x="5678913" y="2505688"/>
            <a:ext cx="1648132" cy="1648132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900" dirty="0" smtClean="0"/>
              <a:t>  A</a:t>
            </a:r>
            <a:endParaRPr lang="en-US" sz="4900" dirty="0"/>
          </a:p>
        </p:txBody>
      </p:sp>
      <p:sp>
        <p:nvSpPr>
          <p:cNvPr id="9" name="Oval 8"/>
          <p:cNvSpPr/>
          <p:nvPr/>
        </p:nvSpPr>
        <p:spPr>
          <a:xfrm>
            <a:off x="5678913" y="941575"/>
            <a:ext cx="1564113" cy="1564113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/>
          </a:p>
        </p:txBody>
      </p:sp>
      <p:sp>
        <p:nvSpPr>
          <p:cNvPr id="16" name="Oval 15"/>
          <p:cNvSpPr/>
          <p:nvPr/>
        </p:nvSpPr>
        <p:spPr>
          <a:xfrm>
            <a:off x="533400" y="2505688"/>
            <a:ext cx="1732716" cy="1561577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1066800"/>
          <a:ext cx="76962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00"/>
                <a:gridCol w="2565400"/>
                <a:gridCol w="2565400"/>
              </a:tblGrid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X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3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7</a:t>
                      </a:r>
                      <a:endParaRPr lang="en-US" sz="9200" dirty="0"/>
                    </a:p>
                  </a:txBody>
                  <a:tcPr/>
                </a:tc>
              </a:tr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10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30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70</a:t>
                      </a:r>
                      <a:endParaRPr lang="en-US" sz="9200" dirty="0"/>
                    </a:p>
                  </a:txBody>
                  <a:tcPr/>
                </a:tc>
              </a:tr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15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45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105</a:t>
                      </a:r>
                      <a:endParaRPr lang="en-US" sz="9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5791200" y="2590800"/>
            <a:ext cx="1564113" cy="1564113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/>
          </a:p>
        </p:txBody>
      </p:sp>
      <p:sp>
        <p:nvSpPr>
          <p:cNvPr id="8" name="Oval 7"/>
          <p:cNvSpPr/>
          <p:nvPr/>
        </p:nvSpPr>
        <p:spPr>
          <a:xfrm>
            <a:off x="5707181" y="980245"/>
            <a:ext cx="1648132" cy="1648132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900" smtClean="0"/>
              <a:t>  A</a:t>
            </a:r>
            <a:endParaRPr lang="en-US" sz="4900" dirty="0"/>
          </a:p>
        </p:txBody>
      </p:sp>
      <p:sp>
        <p:nvSpPr>
          <p:cNvPr id="9" name="Oval 8"/>
          <p:cNvSpPr/>
          <p:nvPr/>
        </p:nvSpPr>
        <p:spPr>
          <a:xfrm>
            <a:off x="3296656" y="4154913"/>
            <a:ext cx="1564113" cy="1564113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/>
          </a:p>
        </p:txBody>
      </p:sp>
      <p:sp>
        <p:nvSpPr>
          <p:cNvPr id="16" name="Oval 15"/>
          <p:cNvSpPr/>
          <p:nvPr/>
        </p:nvSpPr>
        <p:spPr>
          <a:xfrm>
            <a:off x="2997606" y="1066800"/>
            <a:ext cx="1732716" cy="1561577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5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9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990600"/>
          <a:ext cx="5410200" cy="3810000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1803400"/>
                <a:gridCol w="1803400"/>
                <a:gridCol w="1803400"/>
              </a:tblGrid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X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2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8</a:t>
                      </a:r>
                      <a:endParaRPr lang="en-US" sz="3800" dirty="0"/>
                    </a:p>
                  </a:txBody>
                  <a:tcPr/>
                </a:tc>
              </a:tr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6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12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48</a:t>
                      </a:r>
                      <a:endParaRPr lang="en-US" sz="3800" dirty="0"/>
                    </a:p>
                  </a:txBody>
                  <a:tcPr/>
                </a:tc>
              </a:tr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9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18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72</a:t>
                      </a:r>
                      <a:endParaRPr lang="en-US" sz="3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3985560" y="1076866"/>
            <a:ext cx="822960" cy="822960"/>
          </a:xfrm>
          <a:prstGeom prst="ellipse">
            <a:avLst/>
          </a:prstGeom>
          <a:gradFill>
            <a:gsLst>
              <a:gs pos="0">
                <a:srgbClr val="660066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Oval 5"/>
          <p:cNvSpPr/>
          <p:nvPr/>
        </p:nvSpPr>
        <p:spPr>
          <a:xfrm>
            <a:off x="3985560" y="2261126"/>
            <a:ext cx="822960" cy="822960"/>
          </a:xfrm>
          <a:prstGeom prst="ellipse">
            <a:avLst/>
          </a:prstGeom>
          <a:gradFill>
            <a:gsLst>
              <a:gs pos="0">
                <a:srgbClr val="660066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  <p:sp>
        <p:nvSpPr>
          <p:cNvPr id="7" name="Oval 6"/>
          <p:cNvSpPr/>
          <p:nvPr/>
        </p:nvSpPr>
        <p:spPr>
          <a:xfrm>
            <a:off x="5791200" y="3575650"/>
            <a:ext cx="822960" cy="822960"/>
          </a:xfrm>
          <a:prstGeom prst="ellipse">
            <a:avLst/>
          </a:prstGeom>
          <a:gradFill>
            <a:gsLst>
              <a:gs pos="0">
                <a:srgbClr val="660066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5943600" y="2438400"/>
            <a:ext cx="822960" cy="822960"/>
          </a:xfrm>
          <a:prstGeom prst="ellipse">
            <a:avLst/>
          </a:prstGeom>
          <a:gradFill>
            <a:gsLst>
              <a:gs pos="0">
                <a:srgbClr val="660066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990600"/>
          <a:ext cx="5410200" cy="3810000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1803400"/>
                <a:gridCol w="1803400"/>
                <a:gridCol w="1803400"/>
              </a:tblGrid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-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6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8</a:t>
                      </a:r>
                      <a:endParaRPr lang="en-US" sz="3800" dirty="0"/>
                    </a:p>
                  </a:txBody>
                  <a:tcPr/>
                </a:tc>
              </a:tr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11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5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3</a:t>
                      </a:r>
                      <a:endParaRPr lang="en-US" sz="3800" dirty="0"/>
                    </a:p>
                  </a:txBody>
                  <a:tcPr/>
                </a:tc>
              </a:tr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6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4</a:t>
                      </a:r>
                      <a:endParaRPr lang="en-US" sz="3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4038600" y="1076866"/>
            <a:ext cx="822960" cy="822960"/>
          </a:xfrm>
          <a:prstGeom prst="ellipse">
            <a:avLst/>
          </a:prstGeom>
          <a:gradFill>
            <a:gsLst>
              <a:gs pos="0">
                <a:srgbClr val="FF6600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Oval 5"/>
          <p:cNvSpPr/>
          <p:nvPr/>
        </p:nvSpPr>
        <p:spPr>
          <a:xfrm>
            <a:off x="4038600" y="2286000"/>
            <a:ext cx="822960" cy="822960"/>
          </a:xfrm>
          <a:prstGeom prst="ellipse">
            <a:avLst/>
          </a:prstGeom>
          <a:gradFill>
            <a:gsLst>
              <a:gs pos="0">
                <a:srgbClr val="FF6600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Oval 6"/>
          <p:cNvSpPr/>
          <p:nvPr/>
        </p:nvSpPr>
        <p:spPr>
          <a:xfrm>
            <a:off x="2133600" y="1076866"/>
            <a:ext cx="822960" cy="822960"/>
          </a:xfrm>
          <a:prstGeom prst="ellipse">
            <a:avLst/>
          </a:prstGeom>
          <a:gradFill>
            <a:gsLst>
              <a:gs pos="0">
                <a:srgbClr val="FF6600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  <p:sp>
        <p:nvSpPr>
          <p:cNvPr id="8" name="Oval 7"/>
          <p:cNvSpPr/>
          <p:nvPr/>
        </p:nvSpPr>
        <p:spPr>
          <a:xfrm>
            <a:off x="6019800" y="1076866"/>
            <a:ext cx="822960" cy="822960"/>
          </a:xfrm>
          <a:prstGeom prst="ellipse">
            <a:avLst/>
          </a:prstGeom>
          <a:gradFill>
            <a:gsLst>
              <a:gs pos="0">
                <a:srgbClr val="FF6600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990600"/>
          <a:ext cx="5410200" cy="3810000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1803400"/>
                <a:gridCol w="1803400"/>
                <a:gridCol w="1803400"/>
              </a:tblGrid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+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7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11</a:t>
                      </a:r>
                      <a:endParaRPr lang="en-US" sz="3800" dirty="0"/>
                    </a:p>
                  </a:txBody>
                  <a:tcPr/>
                </a:tc>
              </a:tr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20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27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31</a:t>
                      </a:r>
                      <a:endParaRPr lang="en-US" sz="3800" dirty="0"/>
                    </a:p>
                  </a:txBody>
                  <a:tcPr/>
                </a:tc>
              </a:tr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24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28</a:t>
                      </a:r>
                      <a:endParaRPr lang="en-US" sz="3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5815384" y="990600"/>
            <a:ext cx="822960" cy="822960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Oval 5"/>
          <p:cNvSpPr/>
          <p:nvPr/>
        </p:nvSpPr>
        <p:spPr>
          <a:xfrm>
            <a:off x="5815384" y="3657600"/>
            <a:ext cx="822960" cy="822960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  <p:sp>
        <p:nvSpPr>
          <p:cNvPr id="7" name="Oval 6"/>
          <p:cNvSpPr/>
          <p:nvPr/>
        </p:nvSpPr>
        <p:spPr>
          <a:xfrm>
            <a:off x="3985560" y="990600"/>
            <a:ext cx="822960" cy="822960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3985560" y="3657600"/>
            <a:ext cx="822960" cy="822960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990600"/>
          <a:ext cx="5410200" cy="3810000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1803400"/>
                <a:gridCol w="1803400"/>
                <a:gridCol w="1803400"/>
              </a:tblGrid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+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8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9</a:t>
                      </a:r>
                      <a:endParaRPr lang="en-US" sz="3800" dirty="0"/>
                    </a:p>
                  </a:txBody>
                  <a:tcPr/>
                </a:tc>
              </a:tr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9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17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18</a:t>
                      </a:r>
                      <a:endParaRPr lang="en-US" sz="3800" dirty="0"/>
                    </a:p>
                  </a:txBody>
                  <a:tcPr/>
                </a:tc>
              </a:tr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18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19</a:t>
                      </a:r>
                      <a:endParaRPr lang="en-US" sz="3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3985560" y="990600"/>
            <a:ext cx="822960" cy="822960"/>
          </a:xfrm>
          <a:prstGeom prst="ellipse">
            <a:avLst/>
          </a:prstGeom>
          <a:gradFill>
            <a:gsLst>
              <a:gs pos="0">
                <a:srgbClr val="008000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3985560" y="3581400"/>
            <a:ext cx="822960" cy="822960"/>
          </a:xfrm>
          <a:prstGeom prst="ellipse">
            <a:avLst/>
          </a:prstGeom>
          <a:gradFill>
            <a:gsLst>
              <a:gs pos="0">
                <a:srgbClr val="008000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Oval 6"/>
          <p:cNvSpPr/>
          <p:nvPr/>
        </p:nvSpPr>
        <p:spPr>
          <a:xfrm>
            <a:off x="6019800" y="990600"/>
            <a:ext cx="822960" cy="822960"/>
          </a:xfrm>
          <a:prstGeom prst="ellipse">
            <a:avLst/>
          </a:prstGeom>
          <a:gradFill>
            <a:gsLst>
              <a:gs pos="0">
                <a:srgbClr val="008000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2209800" y="2362200"/>
            <a:ext cx="822960" cy="822960"/>
          </a:xfrm>
          <a:prstGeom prst="ellipse">
            <a:avLst/>
          </a:prstGeom>
          <a:gradFill>
            <a:gsLst>
              <a:gs pos="0">
                <a:srgbClr val="008000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990600"/>
          <a:ext cx="5410200" cy="3810000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1803400"/>
                <a:gridCol w="1803400"/>
                <a:gridCol w="1803400"/>
              </a:tblGrid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-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5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6</a:t>
                      </a:r>
                      <a:endParaRPr lang="en-US" sz="3800" dirty="0"/>
                    </a:p>
                  </a:txBody>
                  <a:tcPr/>
                </a:tc>
              </a:tr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11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6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5</a:t>
                      </a:r>
                      <a:endParaRPr lang="en-US" sz="3800" dirty="0"/>
                    </a:p>
                  </a:txBody>
                  <a:tcPr/>
                </a:tc>
              </a:tr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7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6</a:t>
                      </a:r>
                      <a:endParaRPr lang="en-US" sz="3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2209800" y="990600"/>
            <a:ext cx="822960" cy="822960"/>
          </a:xfrm>
          <a:prstGeom prst="ellipse">
            <a:avLst/>
          </a:prstGeom>
          <a:gradFill>
            <a:gsLst>
              <a:gs pos="0">
                <a:srgbClr val="3366FF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  <p:sp>
        <p:nvSpPr>
          <p:cNvPr id="6" name="Oval 5"/>
          <p:cNvSpPr/>
          <p:nvPr/>
        </p:nvSpPr>
        <p:spPr>
          <a:xfrm>
            <a:off x="2209800" y="3657600"/>
            <a:ext cx="822960" cy="822960"/>
          </a:xfrm>
          <a:prstGeom prst="ellipse">
            <a:avLst/>
          </a:prstGeom>
          <a:gradFill>
            <a:gsLst>
              <a:gs pos="0">
                <a:srgbClr val="3366FF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Oval 6"/>
          <p:cNvSpPr/>
          <p:nvPr/>
        </p:nvSpPr>
        <p:spPr>
          <a:xfrm>
            <a:off x="5815384" y="990600"/>
            <a:ext cx="822960" cy="822960"/>
          </a:xfrm>
          <a:prstGeom prst="ellipse">
            <a:avLst/>
          </a:prstGeom>
          <a:gradFill>
            <a:gsLst>
              <a:gs pos="0">
                <a:srgbClr val="3366FF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3886200" y="990600"/>
            <a:ext cx="822960" cy="822960"/>
          </a:xfrm>
          <a:prstGeom prst="ellipse">
            <a:avLst/>
          </a:prstGeom>
          <a:gradFill>
            <a:gsLst>
              <a:gs pos="0">
                <a:srgbClr val="3366FF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990600"/>
          <a:ext cx="5410200" cy="3810000"/>
        </p:xfrm>
        <a:graphic>
          <a:graphicData uri="http://schemas.openxmlformats.org/drawingml/2006/table">
            <a:tbl>
              <a:tblPr firstRow="1" bandRow="1">
                <a:tableStyleId>{125E5076-3810-47DD-B79F-674D7AD40C01}</a:tableStyleId>
              </a:tblPr>
              <a:tblGrid>
                <a:gridCol w="1803400"/>
                <a:gridCol w="1803400"/>
                <a:gridCol w="1803400"/>
              </a:tblGrid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X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6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8</a:t>
                      </a:r>
                      <a:endParaRPr lang="en-US" sz="3800" dirty="0"/>
                    </a:p>
                  </a:txBody>
                  <a:tcPr/>
                </a:tc>
              </a:tr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9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54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72</a:t>
                      </a:r>
                      <a:endParaRPr lang="en-US" sz="3800" dirty="0"/>
                    </a:p>
                  </a:txBody>
                  <a:tcPr/>
                </a:tc>
              </a:tr>
              <a:tr h="1270000"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48</a:t>
                      </a:r>
                      <a:endParaRPr lang="en-US" sz="3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800" dirty="0" smtClean="0"/>
                        <a:t>64</a:t>
                      </a:r>
                      <a:endParaRPr lang="en-US" sz="3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4069080" y="990600"/>
            <a:ext cx="822960" cy="822960"/>
          </a:xfrm>
          <a:prstGeom prst="ellipse">
            <a:avLst/>
          </a:prstGeom>
          <a:gradFill>
            <a:gsLst>
              <a:gs pos="0">
                <a:srgbClr val="0000FF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200" dirty="0" smtClean="0"/>
              <a:t>A</a:t>
            </a:r>
            <a:endParaRPr lang="en-US" sz="3200" dirty="0"/>
          </a:p>
        </p:txBody>
      </p:sp>
      <p:sp>
        <p:nvSpPr>
          <p:cNvPr id="6" name="Oval 5"/>
          <p:cNvSpPr/>
          <p:nvPr/>
        </p:nvSpPr>
        <p:spPr>
          <a:xfrm>
            <a:off x="2209800" y="3505200"/>
            <a:ext cx="822960" cy="822960"/>
          </a:xfrm>
          <a:prstGeom prst="ellipse">
            <a:avLst/>
          </a:prstGeom>
          <a:gradFill>
            <a:gsLst>
              <a:gs pos="0">
                <a:srgbClr val="0000FF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Oval 6"/>
          <p:cNvSpPr/>
          <p:nvPr/>
        </p:nvSpPr>
        <p:spPr>
          <a:xfrm>
            <a:off x="5928360" y="3505200"/>
            <a:ext cx="822960" cy="822960"/>
          </a:xfrm>
          <a:prstGeom prst="ellipse">
            <a:avLst/>
          </a:prstGeom>
          <a:gradFill>
            <a:gsLst>
              <a:gs pos="0">
                <a:srgbClr val="0000FF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Oval 7"/>
          <p:cNvSpPr/>
          <p:nvPr/>
        </p:nvSpPr>
        <p:spPr>
          <a:xfrm>
            <a:off x="4069080" y="3505200"/>
            <a:ext cx="822960" cy="822960"/>
          </a:xfrm>
          <a:prstGeom prst="ellipse">
            <a:avLst/>
          </a:prstGeom>
          <a:gradFill>
            <a:gsLst>
              <a:gs pos="0">
                <a:srgbClr val="0000FF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5856351" y="1049557"/>
            <a:ext cx="822960" cy="822960"/>
          </a:xfrm>
          <a:prstGeom prst="ellipse">
            <a:avLst/>
          </a:prstGeom>
          <a:gradFill>
            <a:gsLst>
              <a:gs pos="0">
                <a:srgbClr val="0000FF"/>
              </a:gs>
              <a:gs pos="100000">
                <a:schemeClr val="tx1"/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397000"/>
          <a:ext cx="3810000" cy="356616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219200"/>
                <a:gridCol w="1219200"/>
                <a:gridCol w="1371600"/>
              </a:tblGrid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-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4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2</a:t>
                      </a:r>
                      <a:endParaRPr lang="en-US" sz="7200" dirty="0"/>
                    </a:p>
                  </a:txBody>
                  <a:tcPr/>
                </a:tc>
              </a:tr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5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3</a:t>
                      </a:r>
                      <a:endParaRPr lang="en-US" sz="7200" dirty="0"/>
                    </a:p>
                  </a:txBody>
                  <a:tcPr/>
                </a:tc>
              </a:tr>
              <a:tr h="10329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11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7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9</a:t>
                      </a:r>
                      <a:endParaRPr lang="en-US" sz="7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2895600" y="2743200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4" name="Oval 3"/>
          <p:cNvSpPr/>
          <p:nvPr/>
        </p:nvSpPr>
        <p:spPr>
          <a:xfrm>
            <a:off x="4191000" y="3886200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895600" y="1600200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191000" y="1600200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397000"/>
          <a:ext cx="4495800" cy="3716866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498600"/>
                <a:gridCol w="1498600"/>
                <a:gridCol w="1498600"/>
              </a:tblGrid>
              <a:tr h="1193800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err="1" smtClean="0"/>
                        <a:t>x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5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8</a:t>
                      </a:r>
                      <a:endParaRPr lang="en-US" sz="7200" dirty="0"/>
                    </a:p>
                  </a:txBody>
                  <a:tcPr/>
                </a:tc>
              </a:tr>
              <a:tr h="12615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6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30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48</a:t>
                      </a:r>
                      <a:endParaRPr lang="en-US" sz="7200" dirty="0"/>
                    </a:p>
                  </a:txBody>
                  <a:tcPr/>
                </a:tc>
              </a:tr>
              <a:tr h="12615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7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35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56</a:t>
                      </a:r>
                      <a:endParaRPr lang="en-US" sz="7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3124200" y="2743200"/>
            <a:ext cx="11430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4" name="Oval 3"/>
          <p:cNvSpPr/>
          <p:nvPr/>
        </p:nvSpPr>
        <p:spPr>
          <a:xfrm>
            <a:off x="4724400" y="2743200"/>
            <a:ext cx="11430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3124200" y="4038600"/>
            <a:ext cx="11430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724400" y="4038600"/>
            <a:ext cx="11430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24000" y="1397000"/>
          <a:ext cx="6172200" cy="356616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032000"/>
                <a:gridCol w="2032000"/>
                <a:gridCol w="2108200"/>
              </a:tblGrid>
              <a:tr h="11345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+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7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6</a:t>
                      </a:r>
                      <a:endParaRPr lang="en-US" sz="7200" dirty="0"/>
                    </a:p>
                  </a:txBody>
                  <a:tcPr/>
                </a:tc>
              </a:tr>
              <a:tr h="11345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7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14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13</a:t>
                      </a:r>
                      <a:endParaRPr lang="en-US" sz="7200" dirty="0"/>
                    </a:p>
                  </a:txBody>
                  <a:tcPr/>
                </a:tc>
              </a:tr>
              <a:tr h="11345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6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13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12</a:t>
                      </a:r>
                      <a:endParaRPr lang="en-US" sz="7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6096000" y="3886200"/>
            <a:ext cx="11430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5" name="Oval 4"/>
          <p:cNvSpPr/>
          <p:nvPr/>
        </p:nvSpPr>
        <p:spPr>
          <a:xfrm>
            <a:off x="4114800" y="2743200"/>
            <a:ext cx="9144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6096000" y="2743200"/>
            <a:ext cx="11430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397000"/>
          <a:ext cx="6096000" cy="4089399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032000"/>
                <a:gridCol w="2032000"/>
                <a:gridCol w="2032000"/>
              </a:tblGrid>
              <a:tr h="13631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+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10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35</a:t>
                      </a:r>
                      <a:endParaRPr lang="en-US" sz="7200" dirty="0"/>
                    </a:p>
                  </a:txBody>
                  <a:tcPr/>
                </a:tc>
              </a:tr>
              <a:tr h="13631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20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30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55</a:t>
                      </a:r>
                      <a:endParaRPr lang="en-US" sz="7200" dirty="0"/>
                    </a:p>
                  </a:txBody>
                  <a:tcPr/>
                </a:tc>
              </a:tr>
              <a:tr h="1363133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25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35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60</a:t>
                      </a:r>
                      <a:endParaRPr lang="en-US" sz="7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5943600" y="4267200"/>
            <a:ext cx="14478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962400" y="2971800"/>
            <a:ext cx="11430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a</a:t>
            </a:r>
            <a:endParaRPr lang="en-US" sz="3600" dirty="0"/>
          </a:p>
        </p:txBody>
      </p:sp>
      <p:sp>
        <p:nvSpPr>
          <p:cNvPr id="5" name="Oval 4"/>
          <p:cNvSpPr/>
          <p:nvPr/>
        </p:nvSpPr>
        <p:spPr>
          <a:xfrm>
            <a:off x="1981200" y="4267200"/>
            <a:ext cx="1143000" cy="914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0" y="1219200"/>
          <a:ext cx="6096000" cy="356616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2032000"/>
                <a:gridCol w="2032000"/>
                <a:gridCol w="2032000"/>
              </a:tblGrid>
              <a:tr h="1117600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+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3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7</a:t>
                      </a:r>
                      <a:endParaRPr lang="en-US" sz="7200" dirty="0"/>
                    </a:p>
                  </a:txBody>
                  <a:tcPr/>
                </a:tc>
              </a:tr>
              <a:tr h="1117600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3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6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10</a:t>
                      </a:r>
                      <a:endParaRPr lang="en-US" sz="7200" dirty="0"/>
                    </a:p>
                  </a:txBody>
                  <a:tcPr/>
                </a:tc>
              </a:tr>
              <a:tr h="1117600"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3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6</a:t>
                      </a:r>
                      <a:endParaRPr lang="en-US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200" dirty="0" smtClean="0"/>
                        <a:t>10</a:t>
                      </a:r>
                      <a:endParaRPr lang="en-US" sz="7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6096000" y="3733800"/>
            <a:ext cx="1219200" cy="105156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948745" y="2514600"/>
            <a:ext cx="99060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A</a:t>
            </a:r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 smtClean="0"/>
          </a:p>
          <a:p>
            <a:pPr algn="ctr"/>
            <a:endParaRPr lang="en-US" sz="4800" dirty="0"/>
          </a:p>
        </p:txBody>
      </p:sp>
      <p:sp>
        <p:nvSpPr>
          <p:cNvPr id="5" name="Oval 4"/>
          <p:cNvSpPr/>
          <p:nvPr/>
        </p:nvSpPr>
        <p:spPr>
          <a:xfrm>
            <a:off x="2133600" y="2667000"/>
            <a:ext cx="685800" cy="838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1066800"/>
          <a:ext cx="76962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00"/>
                <a:gridCol w="2565400"/>
                <a:gridCol w="2565400"/>
              </a:tblGrid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+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6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9</a:t>
                      </a:r>
                      <a:endParaRPr lang="en-US" sz="9200" dirty="0"/>
                    </a:p>
                  </a:txBody>
                  <a:tcPr/>
                </a:tc>
              </a:tr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9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15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18</a:t>
                      </a:r>
                      <a:endParaRPr lang="en-US" sz="9200" dirty="0"/>
                    </a:p>
                  </a:txBody>
                  <a:tcPr/>
                </a:tc>
              </a:tr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14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20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23</a:t>
                      </a:r>
                      <a:endParaRPr lang="en-US" sz="9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5791200" y="2580572"/>
            <a:ext cx="1564113" cy="1564113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/>
          </a:p>
        </p:txBody>
      </p:sp>
      <p:sp>
        <p:nvSpPr>
          <p:cNvPr id="8" name="Oval 7"/>
          <p:cNvSpPr/>
          <p:nvPr/>
        </p:nvSpPr>
        <p:spPr>
          <a:xfrm>
            <a:off x="762000" y="3899228"/>
            <a:ext cx="1648132" cy="1648132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900" dirty="0" smtClean="0"/>
              <a:t>  A</a:t>
            </a:r>
            <a:endParaRPr lang="en-US" sz="4900" dirty="0"/>
          </a:p>
        </p:txBody>
      </p:sp>
      <p:sp>
        <p:nvSpPr>
          <p:cNvPr id="16" name="Oval 15"/>
          <p:cNvSpPr/>
          <p:nvPr/>
        </p:nvSpPr>
        <p:spPr>
          <a:xfrm>
            <a:off x="3048000" y="1018995"/>
            <a:ext cx="1732716" cy="1561577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/>
          </a:p>
        </p:txBody>
      </p:sp>
      <p:sp>
        <p:nvSpPr>
          <p:cNvPr id="11" name="Oval 10"/>
          <p:cNvSpPr/>
          <p:nvPr/>
        </p:nvSpPr>
        <p:spPr>
          <a:xfrm>
            <a:off x="5948964" y="4302449"/>
            <a:ext cx="1406349" cy="1406349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1066800"/>
          <a:ext cx="76962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00"/>
                <a:gridCol w="2565400"/>
                <a:gridCol w="2565400"/>
              </a:tblGrid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+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4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11</a:t>
                      </a:r>
                      <a:endParaRPr lang="en-US" sz="9200" dirty="0"/>
                    </a:p>
                  </a:txBody>
                  <a:tcPr/>
                </a:tc>
              </a:tr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9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13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20</a:t>
                      </a:r>
                      <a:endParaRPr lang="en-US" sz="9200" dirty="0"/>
                    </a:p>
                  </a:txBody>
                  <a:tcPr/>
                </a:tc>
              </a:tr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12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16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23</a:t>
                      </a:r>
                      <a:endParaRPr lang="en-US" sz="9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5791200" y="2421669"/>
            <a:ext cx="1564113" cy="1564113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/>
          </a:p>
        </p:txBody>
      </p:sp>
      <p:sp>
        <p:nvSpPr>
          <p:cNvPr id="8" name="Oval 7"/>
          <p:cNvSpPr/>
          <p:nvPr/>
        </p:nvSpPr>
        <p:spPr>
          <a:xfrm>
            <a:off x="5791200" y="3985782"/>
            <a:ext cx="1648132" cy="1648132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900" dirty="0" smtClean="0"/>
              <a:t>  A</a:t>
            </a:r>
            <a:endParaRPr lang="en-US" sz="4900" dirty="0"/>
          </a:p>
        </p:txBody>
      </p:sp>
      <p:sp>
        <p:nvSpPr>
          <p:cNvPr id="9" name="Oval 8"/>
          <p:cNvSpPr/>
          <p:nvPr/>
        </p:nvSpPr>
        <p:spPr>
          <a:xfrm>
            <a:off x="3124200" y="1066800"/>
            <a:ext cx="1564113" cy="1564113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/>
          </a:p>
        </p:txBody>
      </p:sp>
      <p:sp>
        <p:nvSpPr>
          <p:cNvPr id="16" name="Oval 15"/>
          <p:cNvSpPr/>
          <p:nvPr/>
        </p:nvSpPr>
        <p:spPr>
          <a:xfrm>
            <a:off x="457200" y="3985782"/>
            <a:ext cx="1732716" cy="1561577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1066800"/>
          <a:ext cx="76962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5400"/>
                <a:gridCol w="2565400"/>
                <a:gridCol w="2565400"/>
              </a:tblGrid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-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7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3</a:t>
                      </a:r>
                      <a:endParaRPr lang="en-US" sz="9200" dirty="0"/>
                    </a:p>
                  </a:txBody>
                  <a:tcPr/>
                </a:tc>
              </a:tr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12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5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9</a:t>
                      </a:r>
                      <a:endParaRPr lang="en-US" sz="9200" dirty="0"/>
                    </a:p>
                  </a:txBody>
                  <a:tcPr/>
                </a:tc>
              </a:tr>
              <a:tr h="1185333"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17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10</a:t>
                      </a:r>
                      <a:endParaRPr lang="en-US" sz="9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200" dirty="0" smtClean="0"/>
                        <a:t>14</a:t>
                      </a:r>
                      <a:endParaRPr lang="en-US" sz="9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794406" y="4069801"/>
            <a:ext cx="1564113" cy="1564113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/>
          </a:p>
        </p:txBody>
      </p:sp>
      <p:sp>
        <p:nvSpPr>
          <p:cNvPr id="8" name="Oval 7"/>
          <p:cNvSpPr/>
          <p:nvPr/>
        </p:nvSpPr>
        <p:spPr>
          <a:xfrm>
            <a:off x="5791200" y="3985782"/>
            <a:ext cx="1648132" cy="1648132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4900" smtClean="0"/>
              <a:t>  A</a:t>
            </a:r>
            <a:endParaRPr lang="en-US" sz="4900" dirty="0"/>
          </a:p>
        </p:txBody>
      </p:sp>
      <p:sp>
        <p:nvSpPr>
          <p:cNvPr id="9" name="Oval 8"/>
          <p:cNvSpPr/>
          <p:nvPr/>
        </p:nvSpPr>
        <p:spPr>
          <a:xfrm>
            <a:off x="3124200" y="1066800"/>
            <a:ext cx="1564113" cy="1564113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/>
          </a:p>
        </p:txBody>
      </p:sp>
      <p:sp>
        <p:nvSpPr>
          <p:cNvPr id="16" name="Oval 15"/>
          <p:cNvSpPr/>
          <p:nvPr/>
        </p:nvSpPr>
        <p:spPr>
          <a:xfrm>
            <a:off x="625803" y="2508224"/>
            <a:ext cx="1732716" cy="1561577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4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ヒラギノ丸ゴ Pro W4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ＭＳ 明朝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Apex.thmx</Template>
  <TotalTime>116</TotalTime>
  <Words>191</Words>
  <Application>Microsoft Macintosh PowerPoint</Application>
  <PresentationFormat>On-screen Show (4:3)</PresentationFormat>
  <Paragraphs>216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Nekoosa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Brian Spaulding</dc:creator>
  <cp:lastModifiedBy>Nekoosa School District</cp:lastModifiedBy>
  <cp:revision>5</cp:revision>
  <dcterms:created xsi:type="dcterms:W3CDTF">2010-01-19T18:26:58Z</dcterms:created>
  <dcterms:modified xsi:type="dcterms:W3CDTF">2010-01-19T18:29:23Z</dcterms:modified>
</cp:coreProperties>
</file>